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Times New Roman MT Bold" charset="1" panose="02030802070405020303"/>
      <p:regular r:id="rId15"/>
    </p:embeddedFont>
    <p:embeddedFont>
      <p:font typeface="Monotype Corsiva Bold" charset="1" panose="03010101010201010101"/>
      <p:regular r:id="rId16"/>
    </p:embeddedFont>
    <p:embeddedFont>
      <p:font typeface="Monotype Corsiva" charset="1" panose="03010101010201010101"/>
      <p:regular r:id="rId17"/>
    </p:embeddedFont>
    <p:embeddedFont>
      <p:font typeface="Open Sans Bold" charset="1" panose="020B0806030504020204"/>
      <p:regular r:id="rId18"/>
    </p:embeddedFont>
    <p:embeddedFont>
      <p:font typeface="Open Sans" charset="1" panose="020B0606030504020204"/>
      <p:regular r:id="rId19"/>
    </p:embeddedFont>
    <p:embeddedFont>
      <p:font typeface="Times New Roman MT" charset="1" panose="02030502070405020303"/>
      <p:regular r:id="rId20"/>
    </p:embeddedFont>
    <p:embeddedFont>
      <p:font typeface="Open Sans Italics" charset="1" panose="020B0606030504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163174" y="2040045"/>
            <a:ext cx="9961652" cy="156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&lt;&lt;Judul Artikel&gt;&gt;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282839" y="4256423"/>
            <a:ext cx="7493721" cy="887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Author 1, Author 2, dst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31591" y="5204364"/>
            <a:ext cx="6189085" cy="2734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Affiliasi author 1</a:t>
            </a:r>
          </a:p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Affiliasi Author 2</a:t>
            </a:r>
          </a:p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Dst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63174" y="8000118"/>
            <a:ext cx="10284022" cy="887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Coresponding author : &lt;&lt;email&gt;&gt;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52910"/>
            <a:ext cx="5913076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Pendahuluan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458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((berisi tentang latar belakang, urgensi penelitian, dan tujuan penelitian. Pendahuluan maksimal ditampilkan dalam 2 slide power point. Ukuran dan font dapat disesuaikan agar terlihat menarik dan mudah dibaca audience))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Metode Penelitian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5506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((metode penelitian memuat desain penelitian, sample (teknik sampling, kriteria sample, jumlah sample), instrumen penelitian yang digunakan, nomer sertifikat etik (bila ada), dan uji statistik yang digunakan. metode penelitian disajikan dalam 1 slide))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Hasil Penelitian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458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((hasil penelitian dapat disajikan dengan menggunakan tabel maupun diagram. penyajian hasil penelitian disesuaikan dengan tujuan penelitian. maksimal 2 slide power point untuk hasil penelitian))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Pembahasan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2734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((pembahasan disajikan sesuai dengan hasil penelitian yang ditampilkan pada slide sebelumnya. tampilan pembahasan maksimal 3 slide))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Simpulan &amp; Saran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458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((simpulan ditulis berdasarkan tujuan dan hasil penelitian. selanjutnya, peneliti wajib menuliskan saran yang relevan berdasarkan hasil penelitian. simpulan dan saran disajikan maksimal 1 slide power point))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Ucapan Terima Kasih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3658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((peneliti dapat menambahkan ucapan terima kasih kepada pihak yang telah memberikan dukungan dalam penelitian. ucapan terima kasih ditampilkan maksimal 1 slide))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Referensi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2789573"/>
            <a:ext cx="16230600" cy="3658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Referensi ditulis menggunakan aplikasi sitasi standar (Mendeley/Endnote/Zotero). Gaya referensi APA (</a:t>
            </a:r>
            <a:r>
              <a:rPr lang="en-US" sz="5199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American Psychological Association</a:t>
            </a: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 wajib digunakan. maksimal 1 slide))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8000"/>
            </a:blip>
            <a:stretch>
              <a:fillRect l="-2734" t="0" r="-27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370019"/>
            <a:chOff x="0" y="0"/>
            <a:chExt cx="4816593" cy="3608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360828"/>
            </a:xfrm>
            <a:custGeom>
              <a:avLst/>
              <a:gdLst/>
              <a:ahLst/>
              <a:cxnLst/>
              <a:rect r="r" b="b" t="t" l="l"/>
              <a:pathLst>
                <a:path h="360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0828"/>
                  </a:lnTo>
                  <a:lnTo>
                    <a:pt x="0" y="3608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398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6894" y="0"/>
            <a:ext cx="2003611" cy="1370019"/>
          </a:xfrm>
          <a:custGeom>
            <a:avLst/>
            <a:gdLst/>
            <a:ahLst/>
            <a:cxnLst/>
            <a:rect r="r" b="b" t="t" l="l"/>
            <a:pathLst>
              <a:path h="1370019" w="2003611">
                <a:moveTo>
                  <a:pt x="0" y="0"/>
                </a:moveTo>
                <a:lnTo>
                  <a:pt x="2003612" y="0"/>
                </a:lnTo>
                <a:lnTo>
                  <a:pt x="2003612" y="1370019"/>
                </a:lnTo>
                <a:lnTo>
                  <a:pt x="0" y="1370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56" y="0"/>
            <a:ext cx="1850695" cy="1394570"/>
          </a:xfrm>
          <a:custGeom>
            <a:avLst/>
            <a:gdLst/>
            <a:ahLst/>
            <a:cxnLst/>
            <a:rect r="r" b="b" t="t" l="l"/>
            <a:pathLst>
              <a:path h="1394570" w="1850695">
                <a:moveTo>
                  <a:pt x="0" y="0"/>
                </a:moveTo>
                <a:lnTo>
                  <a:pt x="1850695" y="0"/>
                </a:lnTo>
                <a:lnTo>
                  <a:pt x="1850695" y="1394570"/>
                </a:lnTo>
                <a:lnTo>
                  <a:pt x="0" y="139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97" t="-36090" r="-17847" b="-4285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1651" y="220201"/>
            <a:ext cx="3150265" cy="929618"/>
          </a:xfrm>
          <a:custGeom>
            <a:avLst/>
            <a:gdLst/>
            <a:ahLst/>
            <a:cxnLst/>
            <a:rect r="r" b="b" t="t" l="l"/>
            <a:pathLst>
              <a:path h="929618" w="3150265">
                <a:moveTo>
                  <a:pt x="0" y="0"/>
                </a:moveTo>
                <a:lnTo>
                  <a:pt x="3150265" y="0"/>
                </a:lnTo>
                <a:lnTo>
                  <a:pt x="3150265" y="929618"/>
                </a:lnTo>
                <a:lnTo>
                  <a:pt x="0" y="929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2568" y="146698"/>
            <a:ext cx="2007132" cy="1076623"/>
          </a:xfrm>
          <a:custGeom>
            <a:avLst/>
            <a:gdLst/>
            <a:ahLst/>
            <a:cxnLst/>
            <a:rect r="r" b="b" t="t" l="l"/>
            <a:pathLst>
              <a:path h="1076623" w="2007132">
                <a:moveTo>
                  <a:pt x="0" y="0"/>
                </a:moveTo>
                <a:lnTo>
                  <a:pt x="2007132" y="0"/>
                </a:lnTo>
                <a:lnTo>
                  <a:pt x="2007132" y="1076623"/>
                </a:lnTo>
                <a:lnTo>
                  <a:pt x="0" y="10766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229725" y="-920005"/>
            <a:ext cx="10432032" cy="2314575"/>
            <a:chOff x="0" y="0"/>
            <a:chExt cx="2747531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47531" cy="609600"/>
            </a:xfrm>
            <a:custGeom>
              <a:avLst/>
              <a:gdLst/>
              <a:ahLst/>
              <a:cxnLst/>
              <a:rect r="r" b="b" t="t" l="l"/>
              <a:pathLst>
                <a:path h="609600" w="2747531">
                  <a:moveTo>
                    <a:pt x="203200" y="0"/>
                  </a:moveTo>
                  <a:lnTo>
                    <a:pt x="2747531" y="0"/>
                  </a:lnTo>
                  <a:lnTo>
                    <a:pt x="25443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9822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544331" cy="647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-301697" y="9630145"/>
            <a:ext cx="19471990" cy="2714255"/>
            <a:chOff x="0" y="0"/>
            <a:chExt cx="5128425" cy="7148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28425" cy="714865"/>
            </a:xfrm>
            <a:custGeom>
              <a:avLst/>
              <a:gdLst/>
              <a:ahLst/>
              <a:cxnLst/>
              <a:rect r="r" b="b" t="t" l="l"/>
              <a:pathLst>
                <a:path h="714865" w="5128425">
                  <a:moveTo>
                    <a:pt x="0" y="0"/>
                  </a:moveTo>
                  <a:lnTo>
                    <a:pt x="5128425" y="0"/>
                  </a:lnTo>
                  <a:lnTo>
                    <a:pt x="5128425" y="714865"/>
                  </a:lnTo>
                  <a:lnTo>
                    <a:pt x="0" y="714865"/>
                  </a:lnTo>
                  <a:close/>
                </a:path>
              </a:pathLst>
            </a:custGeom>
            <a:solidFill>
              <a:srgbClr val="4B96B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128425" cy="7529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13556" y="4586659"/>
            <a:ext cx="890999" cy="890999"/>
          </a:xfrm>
          <a:custGeom>
            <a:avLst/>
            <a:gdLst/>
            <a:ahLst/>
            <a:cxnLst/>
            <a:rect r="r" b="b" t="t" l="l"/>
            <a:pathLst>
              <a:path h="890999" w="890999">
                <a:moveTo>
                  <a:pt x="0" y="0"/>
                </a:moveTo>
                <a:lnTo>
                  <a:pt x="890999" y="0"/>
                </a:lnTo>
                <a:lnTo>
                  <a:pt x="890999" y="891000"/>
                </a:lnTo>
                <a:lnTo>
                  <a:pt x="0" y="891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13556" y="2888990"/>
            <a:ext cx="852572" cy="852572"/>
          </a:xfrm>
          <a:custGeom>
            <a:avLst/>
            <a:gdLst/>
            <a:ahLst/>
            <a:cxnLst/>
            <a:rect r="r" b="b" t="t" l="l"/>
            <a:pathLst>
              <a:path h="852572" w="852572">
                <a:moveTo>
                  <a:pt x="0" y="0"/>
                </a:moveTo>
                <a:lnTo>
                  <a:pt x="852572" y="0"/>
                </a:lnTo>
                <a:lnTo>
                  <a:pt x="852572" y="852572"/>
                </a:lnTo>
                <a:lnTo>
                  <a:pt x="0" y="852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984" y="5940029"/>
            <a:ext cx="852572" cy="852572"/>
          </a:xfrm>
          <a:custGeom>
            <a:avLst/>
            <a:gdLst/>
            <a:ahLst/>
            <a:cxnLst/>
            <a:rect r="r" b="b" t="t" l="l"/>
            <a:pathLst>
              <a:path h="852572" w="852572">
                <a:moveTo>
                  <a:pt x="0" y="0"/>
                </a:moveTo>
                <a:lnTo>
                  <a:pt x="852571" y="0"/>
                </a:lnTo>
                <a:lnTo>
                  <a:pt x="852571" y="852571"/>
                </a:lnTo>
                <a:lnTo>
                  <a:pt x="0" y="8525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84583" y="7259325"/>
            <a:ext cx="819972" cy="819972"/>
          </a:xfrm>
          <a:custGeom>
            <a:avLst/>
            <a:gdLst/>
            <a:ahLst/>
            <a:cxnLst/>
            <a:rect r="r" b="b" t="t" l="l"/>
            <a:pathLst>
              <a:path h="819972" w="819972">
                <a:moveTo>
                  <a:pt x="0" y="0"/>
                </a:moveTo>
                <a:lnTo>
                  <a:pt x="819972" y="0"/>
                </a:lnTo>
                <a:lnTo>
                  <a:pt x="819972" y="819973"/>
                </a:lnTo>
                <a:lnTo>
                  <a:pt x="0" y="8199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1774049" y="24226"/>
            <a:ext cx="6254659" cy="673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902"/>
              </a:lnSpc>
              <a:spcBef>
                <a:spcPct val="0"/>
              </a:spcBef>
            </a:pPr>
            <a:r>
              <a:rPr lang="en-US" b="true" sz="3501" spc="332" strike="noStrike" u="non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Konferensi Nasional 2026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11907" y="686407"/>
            <a:ext cx="8316800" cy="65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07"/>
              </a:lnSpc>
            </a:pPr>
            <a:r>
              <a:rPr lang="en-US" sz="2300" b="true">
                <a:solidFill>
                  <a:srgbClr val="000000"/>
                </a:solidFill>
                <a:latin typeface="Monotype Corsiva Bold"/>
                <a:ea typeface="Monotype Corsiva Bold"/>
                <a:cs typeface="Monotype Corsiva Bold"/>
                <a:sym typeface="Monotype Corsiva Bold"/>
              </a:rPr>
              <a:t>“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Pemanfaatan Artificial Intelligence dalam </a:t>
            </a: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Transformasi Inovasi</a:t>
            </a:r>
          </a:p>
          <a:p>
            <a:pPr algn="r">
              <a:lnSpc>
                <a:spcPts val="2507"/>
              </a:lnSpc>
            </a:pPr>
            <a:r>
              <a:rPr lang="en-US" sz="23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rPr>
              <a:t>untuk Peningkatan Kualitas Kesehatan dan Daya Saing Ekonomi Digital”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1466602"/>
            <a:ext cx="10423979" cy="1203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800"/>
              </a:lnSpc>
            </a:pPr>
            <a:r>
              <a:rPr lang="en-US" sz="70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Follow us at 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784403" y="4637815"/>
            <a:ext cx="9603271" cy="712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universitastelogorejo.official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286184" y="9601570"/>
            <a:ext cx="6038002" cy="64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konas.universitastelogorejo.ac.id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784403" y="2831840"/>
            <a:ext cx="8201269" cy="712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www.universitastelogorejo.ac.id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784403" y="3544328"/>
            <a:ext cx="8201269" cy="712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konas.universitastelogorejo.ac.id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784403" y="5863829"/>
            <a:ext cx="9603271" cy="712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universitastelogorejosmg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784403" y="7183125"/>
            <a:ext cx="9603271" cy="712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universitastelogorejosmg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DAHGs-GXnlg</dc:identifier>
  <dcterms:modified xsi:type="dcterms:W3CDTF">2011-08-01T06:04:30Z</dcterms:modified>
  <cp:revision>1</cp:revision>
  <dc:title>Template PPT Konas 2026</dc:title>
</cp:coreProperties>
</file>